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6" r:id="rId5"/>
    <p:sldId id="261" r:id="rId6"/>
    <p:sldId id="259" r:id="rId7"/>
    <p:sldId id="260" r:id="rId8"/>
    <p:sldId id="262" r:id="rId9"/>
    <p:sldId id="263" r:id="rId10"/>
    <p:sldId id="264" r:id="rId11"/>
    <p:sldId id="277" r:id="rId12"/>
    <p:sldId id="265" r:id="rId13"/>
    <p:sldId id="266" r:id="rId14"/>
    <p:sldId id="269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80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72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6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1295400" cy="12954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6200000">
            <a:off x="0" y="5562600"/>
            <a:ext cx="1295400" cy="12954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5400000">
            <a:off x="7848600" y="0"/>
            <a:ext cx="1295400" cy="12954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7848600" y="5562600"/>
            <a:ext cx="1295400" cy="12954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>
            <a:off x="457200" y="457200"/>
            <a:ext cx="685800" cy="6096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6200000">
            <a:off x="419100" y="5753100"/>
            <a:ext cx="685800" cy="6096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10800000">
            <a:off x="8001000" y="5791200"/>
            <a:ext cx="685800" cy="6096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5400000">
            <a:off x="8039100" y="495300"/>
            <a:ext cx="685800" cy="6096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 descr="aranee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772400" cy="5486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0600" y="990600"/>
            <a:ext cx="7315200" cy="51054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00400" y="1905000"/>
            <a:ext cx="2514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914400"/>
            <a:ext cx="6934200" cy="50292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কোলন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54102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সেকেন্ড কাল পরিমাণ। 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838200" y="9906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438401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! ; 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439901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 ও বিরতি কাল  খাতায় লিখ।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2560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137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2514600"/>
            <a:ext cx="5486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33400"/>
            <a:ext cx="8077200" cy="37338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4495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সেকেন্ড কাল পরিমাণ।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856368" y="2562761"/>
            <a:ext cx="346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_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9144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TopUp"/>
              <a:lightRig rig="threePt" dir="t"/>
            </a:scene3d>
          </a:bodyPr>
          <a:lstStyle/>
          <a:p>
            <a:pPr algn="ctr"/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4953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419600"/>
            <a:ext cx="510540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সেকেন্ড কাল পরিমাণ।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209800" y="2514600"/>
            <a:ext cx="3810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2954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4196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রূপ বিরতির প্রয়োজন নেই। 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4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743200" y="28194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3716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 বা লুপচিহ্ন </a:t>
            </a:r>
            <a:endParaRPr lang="en-US" sz="6600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191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রূপ বিরতির প্রয়োজন নেই।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52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01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362200" y="24384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 ’’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উদ্ধৃতিচিহ্ন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6576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১ (এক) বলতে যে সমায় লাগে। </a:t>
            </a:r>
            <a:endParaRPr lang="en-US" sz="6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6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752600" y="29718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 )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2954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ব্র্যাকেট বা বন্ধনীচিহ্ন </a:t>
            </a:r>
            <a:endParaRPr lang="en-US" sz="6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724401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কোনরূপ বিরতির প্রয়োজন নেই।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676400" y="289560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/>
              <a:t>{ } 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724401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কোনরূপ বিরতির প্রয়োজন নেই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2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362200" y="2257961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/>
              <a:t>[ ]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4196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কোনরূপ বিরতির প্রয়োজন নেই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1" name="Half Frame 10"/>
          <p:cNvSpPr/>
          <p:nvPr/>
        </p:nvSpPr>
        <p:spPr>
          <a:xfrm rot="5400000">
            <a:off x="7848600" y="381000"/>
            <a:ext cx="838200" cy="8382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381000"/>
            <a:ext cx="3429000" cy="13234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57800" y="1828800"/>
            <a:ext cx="3352800" cy="449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শ্রেনিঃ ৭</a:t>
            </a:r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 </a:t>
            </a:r>
            <a:endParaRPr lang="bn-IN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 ২য় পত্র </a:t>
            </a:r>
            <a:endParaRPr lang="bn-IN" sz="3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ক্রমিক নং ৮        </a:t>
            </a:r>
            <a:endParaRPr lang="bn-IN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তারিখঃ১৬/১১/১৭  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609600" y="533400"/>
            <a:ext cx="4572000" cy="5867400"/>
            <a:chOff x="609600" y="533400"/>
            <a:chExt cx="4572000" cy="5867400"/>
          </a:xfrm>
        </p:grpSpPr>
        <p:sp>
          <p:nvSpPr>
            <p:cNvPr id="12" name="Rounded Rectangle 11"/>
            <p:cNvSpPr/>
            <p:nvPr/>
          </p:nvSpPr>
          <p:spPr>
            <a:xfrm>
              <a:off x="609600" y="533400"/>
              <a:ext cx="4572000" cy="58674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40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মোঃ রবিউল ইসলাম</a:t>
              </a:r>
            </a:p>
            <a:p>
              <a:pPr algn="ctr"/>
              <a:r>
                <a:rPr lang="bn-IN" sz="40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সহকারী শিক্ষক(কৃষি) </a:t>
              </a:r>
            </a:p>
            <a:p>
              <a:pPr algn="ctr"/>
              <a:r>
                <a:rPr lang="bn-IN" sz="40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মিরপুর উচ্চ বিদ্যালয়</a:t>
              </a:r>
            </a:p>
            <a:p>
              <a:pPr algn="ctr"/>
              <a:r>
                <a:rPr lang="bn-IN" sz="40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কুমারখালী, কুষ্টিয়া।   মোবাঃ ০১৭১৩৯১৭৪৬৯</a:t>
              </a:r>
              <a:endPara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Email: rabiul</a:t>
              </a:r>
              <a:r>
                <a:rPr lang="en-US" dirty="0" smtClean="0">
                  <a:solidFill>
                    <a:srgbClr val="C00000"/>
                  </a:solidFill>
                  <a:cs typeface="NikoshBAN" pitchFamily="2" charset="0"/>
                </a:rPr>
                <a:t>030387@gmail.com</a:t>
              </a:r>
              <a:r>
                <a:rPr lang="bn-IN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40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3" name="Picture 12" descr="RABI 1.JPG"/>
            <p:cNvPicPr>
              <a:picLocks noChangeAspect="1"/>
            </p:cNvPicPr>
            <p:nvPr/>
          </p:nvPicPr>
          <p:blipFill>
            <a:blip r:embed="rId3">
              <a:lum bright="10000" contrast="40000"/>
            </a:blip>
            <a:stretch>
              <a:fillRect/>
            </a:stretch>
          </p:blipFill>
          <p:spPr>
            <a:xfrm>
              <a:off x="2133600" y="533400"/>
              <a:ext cx="1600200" cy="170343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828800" y="20574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/>
              <a:t>=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733801"/>
            <a:ext cx="784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কোনরূপ বিরতির প্রয়োজন নেই।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1430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চিহ্ন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1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905000" y="2514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&lt;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10668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রূপবোধক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7244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কোনরূপ বিরতির প্রয়োজন নেই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3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438400" y="266825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/>
              <a:t>&gt;</a:t>
            </a:r>
            <a:endParaRPr lang="en-US" sz="8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982564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পূর্ববর্তী রূপবোধক চিহ্ন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419600"/>
            <a:ext cx="5943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কোনরূপ বিরতির প্রয়োজন নেই।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3340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বিরতিকাল কি?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2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47800" y="2362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/>
              <a:t> , </a:t>
            </a:r>
            <a:endParaRPr lang="en-US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4958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/>
              <a:t>“ ’’</a:t>
            </a: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5029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/>
              <a:t>=</a:t>
            </a:r>
            <a:endParaRPr lang="en-US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8382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চিহ্ন গুলোর নাম বল? </a:t>
            </a:r>
            <a:endParaRPr lang="en-US" sz="60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2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819400"/>
            <a:ext cx="3505200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762000"/>
            <a:ext cx="8229600" cy="5257801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371600" y="914400"/>
            <a:ext cx="6400800" cy="426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.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51816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 পরিচয় </a:t>
            </a:r>
            <a:endParaRPr lang="en-US" sz="6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143000" y="12954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বিরামচিহ্নের নাম, আকৃতি বিরতিকালের বিশিষ্ট বলতে পারবে।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5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457200"/>
            <a:ext cx="5486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 smtClean="0">
                <a:latin typeface="NikoshBAN" pitchFamily="2" charset="0"/>
                <a:cs typeface="NikoshBAN" pitchFamily="2" charset="0"/>
              </a:rPr>
              <a:t>   ,</a:t>
            </a:r>
            <a:endParaRPr lang="en-US" sz="3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5334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কমা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848600" cy="36576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bn-IN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বিরতি কাল কি? 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269468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bn-IN" sz="6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১ (এক) বলতে যে সমায় লাগে। </a:t>
            </a:r>
            <a:endParaRPr lang="en-US" sz="6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85800" y="838200"/>
            <a:ext cx="7696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; </a:t>
            </a:r>
            <a:endParaRPr lang="en-US" sz="3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8077200" cy="5791200"/>
          </a:xfrm>
          <a:prstGeom prst="rect">
            <a:avLst/>
          </a:prstGeom>
          <a:noFill/>
        </p:spPr>
        <p:txBody>
          <a:bodyPr wrap="square" rtlCol="0">
            <a:prstTxWarp prst="textCirclePour">
              <a:avLst/>
            </a:prstTxWarp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সেমিকোলন </a:t>
            </a:r>
            <a:endParaRPr lang="en-US" sz="8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18288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বিরতিকাল কি? </a:t>
            </a:r>
            <a:endParaRPr lang="en-US" sz="60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810404">
            <a:off x="5313684" y="1084716"/>
            <a:ext cx="3577659" cy="584775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 বলার দ্বিগুণ সময় কাল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9144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8001000" cy="43434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দাড়ি বা পূর্ণচ্ছেদ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1054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সেকেন্ড কাল পরিমাণ।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95400" y="1716137"/>
            <a:ext cx="6019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39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990600"/>
            <a:ext cx="7696200" cy="49530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জিজ্ঞাসা বা প্রশ্নবোধক চিহ্ন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11787">
            <a:off x="4392843" y="4929401"/>
            <a:ext cx="4545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সেকেন্ড কাল পরিমাণ। 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514600" y="1891873"/>
            <a:ext cx="3276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!</a:t>
            </a:r>
            <a:endParaRPr lang="en-US" sz="287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833711">
            <a:off x="756140" y="1010844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bn-IN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বিস্ময়চিহ্ন 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4918619" y="3005436"/>
            <a:ext cx="5562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 </a:t>
            </a:r>
            <a:r>
              <a:rPr lang="bn-IN" sz="5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সেকেন্ড কাল পরিমাণ। </a:t>
            </a:r>
            <a:endParaRPr lang="en-US" sz="54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231</Words>
  <Application>Microsoft Office PowerPoint</Application>
  <PresentationFormat>On-screen Show (4:3)</PresentationFormat>
  <Paragraphs>79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Rabiul</dc:creator>
  <cp:lastModifiedBy>Windows User</cp:lastModifiedBy>
  <cp:revision>57</cp:revision>
  <dcterms:created xsi:type="dcterms:W3CDTF">2006-08-16T00:00:00Z</dcterms:created>
  <dcterms:modified xsi:type="dcterms:W3CDTF">2017-11-17T05:48:15Z</dcterms:modified>
</cp:coreProperties>
</file>